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9.svg" ContentType="image/svg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handoutMasterIdLst>
    <p:handoutMasterId r:id="rId17"/>
  </p:handoutMasterIdLst>
  <p:sldIdLst>
    <p:sldId id="273" r:id="rId4"/>
    <p:sldId id="270" r:id="rId5"/>
    <p:sldId id="282" r:id="rId6"/>
    <p:sldId id="284" r:id="rId7"/>
    <p:sldId id="277" r:id="rId8"/>
    <p:sldId id="278" r:id="rId9"/>
    <p:sldId id="279" r:id="rId10"/>
    <p:sldId id="280" r:id="rId11"/>
    <p:sldId id="281" r:id="rId12"/>
    <p:sldId id="283" r:id="rId13"/>
    <p:sldId id="286" r:id="rId14"/>
    <p:sldId id="275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294"/>
    <a:srgbClr val="016ABB"/>
    <a:srgbClr val="0465B8"/>
    <a:srgbClr val="024BBA"/>
    <a:srgbClr val="0467BC"/>
    <a:srgbClr val="0463BC"/>
    <a:srgbClr val="A2D8F5"/>
    <a:srgbClr val="94D2F3"/>
    <a:srgbClr val="86CAF1"/>
    <a:srgbClr val="68B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0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../media/image4.svg"/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svg"/><Relationship Id="rId3" Type="http://schemas.openxmlformats.org/officeDocument/2006/relationships/image" Target="../media/image1.png"/><Relationship Id="rId29" Type="http://schemas.openxmlformats.org/officeDocument/2006/relationships/tags" Target="../tags/tag20.xml"/><Relationship Id="rId28" Type="http://schemas.openxmlformats.org/officeDocument/2006/relationships/tags" Target="../tags/tag19.xml"/><Relationship Id="rId27" Type="http://schemas.openxmlformats.org/officeDocument/2006/relationships/tags" Target="../tags/tag18.xml"/><Relationship Id="rId26" Type="http://schemas.openxmlformats.org/officeDocument/2006/relationships/tags" Target="../tags/tag17.xml"/><Relationship Id="rId25" Type="http://schemas.openxmlformats.org/officeDocument/2006/relationships/tags" Target="../tags/tag16.xml"/><Relationship Id="rId24" Type="http://schemas.openxmlformats.org/officeDocument/2006/relationships/tags" Target="../tags/tag15.xml"/><Relationship Id="rId23" Type="http://schemas.openxmlformats.org/officeDocument/2006/relationships/tags" Target="../tags/tag14.xml"/><Relationship Id="rId22" Type="http://schemas.openxmlformats.org/officeDocument/2006/relationships/tags" Target="../tags/tag13.xml"/><Relationship Id="rId21" Type="http://schemas.openxmlformats.org/officeDocument/2006/relationships/tags" Target="../tags/tag12.xml"/><Relationship Id="rId20" Type="http://schemas.openxmlformats.org/officeDocument/2006/relationships/tags" Target="../tags/tag11.xml"/><Relationship Id="rId2" Type="http://schemas.openxmlformats.org/officeDocument/2006/relationships/tags" Target="../tags/tag1.xml"/><Relationship Id="rId19" Type="http://schemas.openxmlformats.org/officeDocument/2006/relationships/tags" Target="../tags/tag10.xml"/><Relationship Id="rId18" Type="http://schemas.openxmlformats.org/officeDocument/2006/relationships/tags" Target="../tags/tag9.xml"/><Relationship Id="rId17" Type="http://schemas.openxmlformats.org/officeDocument/2006/relationships/image" Target="../media/image8.svg"/><Relationship Id="rId16" Type="http://schemas.openxmlformats.org/officeDocument/2006/relationships/image" Target="../media/image7.png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image" Target="../media/image6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29.xml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9.jpeg"/><Relationship Id="rId2" Type="http://schemas.openxmlformats.org/officeDocument/2006/relationships/tags" Target="../tags/tag26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image" Target="../media/image4.sv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../media/image14.png"/><Relationship Id="rId6" Type="http://schemas.openxmlformats.org/officeDocument/2006/relationships/tags" Target="../tags/tag5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7.png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15.png"/><Relationship Id="rId2" Type="http://schemas.openxmlformats.org/officeDocument/2006/relationships/tags" Target="../tags/tag73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12.png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2" Type="http://schemas.openxmlformats.org/officeDocument/2006/relationships/image" Target="../media/image12.png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image" Target="../media/image12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123.xml"/><Relationship Id="rId14" Type="http://schemas.openxmlformats.org/officeDocument/2006/relationships/tags" Target="../tags/tag133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1" Type="http://schemas.openxmlformats.org/officeDocument/2006/relationships/tags" Target="../tags/tag141.xml"/><Relationship Id="rId10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014" t="23991" r="7747" b="22662"/>
          <a:stretch>
            <a:fillRect/>
          </a:stretch>
        </p:blipFill>
        <p:spPr>
          <a:xfrm flipH="1">
            <a:off x="0" y="-10160"/>
            <a:ext cx="12205335" cy="19850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21" h="3126">
                <a:moveTo>
                  <a:pt x="0" y="0"/>
                </a:moveTo>
                <a:lnTo>
                  <a:pt x="19221" y="0"/>
                </a:lnTo>
                <a:lnTo>
                  <a:pt x="19221" y="3126"/>
                </a:lnTo>
                <a:lnTo>
                  <a:pt x="0" y="31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形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125" r="13647" b="9293"/>
          <a:stretch>
            <a:fillRect/>
          </a:stretch>
        </p:blipFill>
        <p:spPr>
          <a:xfrm rot="21280856" flipH="1">
            <a:off x="-100483" y="3318975"/>
            <a:ext cx="12340332" cy="41071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434" h="6468">
                <a:moveTo>
                  <a:pt x="18998" y="0"/>
                </a:moveTo>
                <a:lnTo>
                  <a:pt x="19434" y="4684"/>
                </a:lnTo>
                <a:lnTo>
                  <a:pt x="270" y="6468"/>
                </a:lnTo>
                <a:lnTo>
                  <a:pt x="0" y="3563"/>
                </a:lnTo>
                <a:lnTo>
                  <a:pt x="0" y="1769"/>
                </a:lnTo>
                <a:lnTo>
                  <a:pt x="18998" y="0"/>
                </a:lnTo>
                <a:close/>
              </a:path>
            </a:pathLst>
          </a:custGeom>
        </p:spPr>
      </p:pic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0" y="1118731"/>
            <a:ext cx="12192000" cy="44395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形 9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6095" r="697" b="1061"/>
          <a:stretch>
            <a:fillRect/>
          </a:stretch>
        </p:blipFill>
        <p:spPr>
          <a:xfrm>
            <a:off x="-31750" y="561256"/>
            <a:ext cx="12237085" cy="631579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71" h="9946">
                <a:moveTo>
                  <a:pt x="0" y="0"/>
                </a:moveTo>
                <a:lnTo>
                  <a:pt x="19271" y="0"/>
                </a:lnTo>
                <a:lnTo>
                  <a:pt x="19271" y="9946"/>
                </a:lnTo>
                <a:lnTo>
                  <a:pt x="0" y="994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1" name="组合 10"/>
          <p:cNvGrpSpPr/>
          <p:nvPr userDrawn="1">
            <p:custDataLst>
              <p:tags r:id="rId12"/>
            </p:custDataLst>
          </p:nvPr>
        </p:nvGrpSpPr>
        <p:grpSpPr>
          <a:xfrm>
            <a:off x="2329815" y="4420870"/>
            <a:ext cx="7532370" cy="457835"/>
            <a:chOff x="2724150" y="4636205"/>
            <a:chExt cx="6743700" cy="402220"/>
          </a:xfrm>
        </p:grpSpPr>
        <p:cxnSp>
          <p:nvCxnSpPr>
            <p:cNvPr id="12" name="直接连接符 11"/>
            <p:cNvCxnSpPr/>
            <p:nvPr>
              <p:custDataLst>
                <p:tags r:id="rId13"/>
              </p:custDataLst>
            </p:nvPr>
          </p:nvCxnSpPr>
          <p:spPr>
            <a:xfrm>
              <a:off x="2724150" y="4636205"/>
              <a:ext cx="674370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14"/>
              </p:custDataLst>
            </p:nvPr>
          </p:nvCxnSpPr>
          <p:spPr>
            <a:xfrm>
              <a:off x="2724150" y="5038425"/>
              <a:ext cx="6743700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形 13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3634" t="59424" r="16497"/>
          <a:stretch>
            <a:fillRect/>
          </a:stretch>
        </p:blipFill>
        <p:spPr>
          <a:xfrm rot="447317" flipH="1">
            <a:off x="-38520" y="-785272"/>
            <a:ext cx="12367863" cy="212451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477" h="3346">
                <a:moveTo>
                  <a:pt x="294" y="0"/>
                </a:moveTo>
                <a:lnTo>
                  <a:pt x="19477" y="2510"/>
                </a:lnTo>
                <a:lnTo>
                  <a:pt x="19368" y="3346"/>
                </a:lnTo>
                <a:lnTo>
                  <a:pt x="8427" y="3346"/>
                </a:lnTo>
                <a:lnTo>
                  <a:pt x="0" y="2243"/>
                </a:lnTo>
                <a:lnTo>
                  <a:pt x="294" y="0"/>
                </a:lnTo>
                <a:close/>
              </a:path>
            </a:pathLst>
          </a:custGeom>
        </p:spPr>
      </p:pic>
      <p:sp>
        <p:nvSpPr>
          <p:cNvPr id="15" name="椭圆 14"/>
          <p:cNvSpPr/>
          <p:nvPr userDrawn="1">
            <p:custDataLst>
              <p:tags r:id="rId18"/>
            </p:custDataLst>
          </p:nvPr>
        </p:nvSpPr>
        <p:spPr>
          <a:xfrm>
            <a:off x="2724150" y="412242"/>
            <a:ext cx="239525" cy="23952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 w="28575"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zh-CN" alt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椭圆 18"/>
          <p:cNvSpPr/>
          <p:nvPr userDrawn="1">
            <p:custDataLst>
              <p:tags r:id="rId19"/>
            </p:custDataLst>
          </p:nvPr>
        </p:nvSpPr>
        <p:spPr>
          <a:xfrm>
            <a:off x="501561" y="6389598"/>
            <a:ext cx="215989" cy="2159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 w="28575"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zh-CN" alt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椭圆 19"/>
          <p:cNvSpPr/>
          <p:nvPr userDrawn="1">
            <p:custDataLst>
              <p:tags r:id="rId20"/>
            </p:custDataLst>
          </p:nvPr>
        </p:nvSpPr>
        <p:spPr>
          <a:xfrm>
            <a:off x="9601199" y="467810"/>
            <a:ext cx="489811" cy="48981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 w="28575"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zh-CN" alt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1"/>
            </p:custDataLst>
          </p:nvPr>
        </p:nvSpPr>
        <p:spPr>
          <a:xfrm>
            <a:off x="1924256" y="1879602"/>
            <a:ext cx="8343489" cy="1749682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9600" b="0" spc="600" baseline="0"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2"/>
            </p:custDataLst>
          </p:nvPr>
        </p:nvSpPr>
        <p:spPr>
          <a:xfrm>
            <a:off x="1924256" y="4437305"/>
            <a:ext cx="8343489" cy="533472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/>
                    </a:gs>
                  </a:gsLst>
                  <a:lin ang="2700000" scaled="0"/>
                </a:gradFill>
                <a:uFillTx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1" name="矩形: 圆角 20"/>
          <p:cNvSpPr/>
          <p:nvPr userDrawn="1">
            <p:custDataLst>
              <p:tags r:id="rId26"/>
            </p:custDataLst>
          </p:nvPr>
        </p:nvSpPr>
        <p:spPr>
          <a:xfrm>
            <a:off x="3726186" y="5693936"/>
            <a:ext cx="1525024" cy="4357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 w="28575"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zh-CN" altLang="en-US"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矩形: 圆角 21"/>
          <p:cNvSpPr/>
          <p:nvPr userDrawn="1">
            <p:custDataLst>
              <p:tags r:id="rId27"/>
            </p:custDataLst>
          </p:nvPr>
        </p:nvSpPr>
        <p:spPr>
          <a:xfrm>
            <a:off x="6940791" y="5693936"/>
            <a:ext cx="1525024" cy="4357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 w="28575">
            <a:noFill/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zh-CN" altLang="en-US" sz="1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3726186" y="5732123"/>
            <a:ext cx="1525024" cy="360000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>
              <a:buNone/>
              <a:defRPr sz="1600" baseline="0"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4" hasCustomPrompt="1"/>
            <p:custDataLst>
              <p:tags r:id="rId29"/>
            </p:custDataLst>
          </p:nvPr>
        </p:nvSpPr>
        <p:spPr>
          <a:xfrm>
            <a:off x="6968762" y="5732123"/>
            <a:ext cx="1525024" cy="360000"/>
          </a:xfrm>
        </p:spPr>
        <p:txBody>
          <a:bodyPr lIns="90000" tIns="0" rIns="90000" bIns="46800" anchor="t" anchorCtr="0">
            <a:normAutofit/>
          </a:bodyPr>
          <a:lstStyle>
            <a:lvl1pPr marL="0" indent="0" algn="ctr">
              <a:buNone/>
              <a:defRPr sz="1600" baseline="0"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70242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1904999" y="-1"/>
            <a:ext cx="10287001" cy="685800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4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形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6818" t="761" r="6550" b="23121"/>
          <a:stretch>
            <a:fillRect/>
          </a:stretch>
        </p:blipFill>
        <p:spPr>
          <a:xfrm rot="16200000">
            <a:off x="6333462" y="999517"/>
            <a:ext cx="6858056" cy="48590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0" h="7652">
                <a:moveTo>
                  <a:pt x="0" y="0"/>
                </a:moveTo>
                <a:lnTo>
                  <a:pt x="10800" y="0"/>
                </a:lnTo>
                <a:lnTo>
                  <a:pt x="10800" y="7652"/>
                </a:lnTo>
                <a:lnTo>
                  <a:pt x="0" y="76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形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821" r="45244"/>
          <a:stretch>
            <a:fillRect/>
          </a:stretch>
        </p:blipFill>
        <p:spPr>
          <a:xfrm rot="15880856" flipH="1">
            <a:off x="6229507" y="1100847"/>
            <a:ext cx="7278964" cy="463653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463" h="7302">
                <a:moveTo>
                  <a:pt x="1863" y="0"/>
                </a:moveTo>
                <a:lnTo>
                  <a:pt x="10831" y="0"/>
                </a:lnTo>
                <a:lnTo>
                  <a:pt x="11463" y="6791"/>
                </a:lnTo>
                <a:lnTo>
                  <a:pt x="5982" y="7302"/>
                </a:lnTo>
                <a:lnTo>
                  <a:pt x="664" y="7302"/>
                </a:lnTo>
                <a:lnTo>
                  <a:pt x="0" y="173"/>
                </a:lnTo>
                <a:lnTo>
                  <a:pt x="1863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7108831" y="2564679"/>
            <a:ext cx="4702170" cy="1220475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6600" b="0" u="none" strike="noStrike" kern="1200" cap="none" spc="300" normalizeH="0" baseline="0"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/>
                    </a:gs>
                  </a:gsLst>
                  <a:lin ang="2700000" scaled="1"/>
                </a:gra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362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形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" r="14602"/>
          <a:stretch>
            <a:fillRect/>
          </a:stretch>
        </p:blipFill>
        <p:spPr>
          <a:xfrm rot="20854091">
            <a:off x="-440536" y="-820334"/>
            <a:ext cx="12600276" cy="27203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843" h="4284">
                <a:moveTo>
                  <a:pt x="944" y="0"/>
                </a:moveTo>
                <a:lnTo>
                  <a:pt x="4154" y="0"/>
                </a:lnTo>
                <a:lnTo>
                  <a:pt x="19843" y="3459"/>
                </a:lnTo>
                <a:lnTo>
                  <a:pt x="19661" y="4284"/>
                </a:lnTo>
                <a:lnTo>
                  <a:pt x="0" y="4284"/>
                </a:lnTo>
                <a:lnTo>
                  <a:pt x="944" y="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681"/>
            <a:ext cx="12192000" cy="20203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1439762"/>
            <a:ext cx="12192000" cy="5520871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-15241" y="1"/>
            <a:ext cx="12224385" cy="637177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45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形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l="26957" t="12618" r="8279" b="21240"/>
          <a:stretch>
            <a:fillRect/>
          </a:stretch>
        </p:blipFill>
        <p:spPr>
          <a:xfrm rot="21350198" flipH="1">
            <a:off x="-118594" y="-440995"/>
            <a:ext cx="12429188" cy="375473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574" h="5913">
                <a:moveTo>
                  <a:pt x="19245" y="0"/>
                </a:moveTo>
                <a:lnTo>
                  <a:pt x="19574" y="4512"/>
                </a:lnTo>
                <a:lnTo>
                  <a:pt x="328" y="5913"/>
                </a:lnTo>
                <a:lnTo>
                  <a:pt x="0" y="1401"/>
                </a:lnTo>
                <a:lnTo>
                  <a:pt x="19245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858059" y="2378200"/>
            <a:ext cx="6480008" cy="1729719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600" normalizeH="0" baseline="0" noProof="1" dirty="0"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/>
                    </a:gs>
                  </a:gsLst>
                  <a:lin ang="2700000" scaled="0"/>
                </a:gra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>
            <a:endCxn id="10" idx="6"/>
          </p:cNvCxnSpPr>
          <p:nvPr userDrawn="1">
            <p:custDataLst>
              <p:tags r:id="rId11"/>
            </p:custDataLst>
          </p:nvPr>
        </p:nvCxnSpPr>
        <p:spPr>
          <a:xfrm>
            <a:off x="2775222" y="1899004"/>
            <a:ext cx="2385237" cy="0"/>
          </a:xfrm>
          <a:prstGeom prst="line">
            <a:avLst/>
          </a:prstGeom>
          <a:ln w="12700"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>
            <p:custDataLst>
              <p:tags r:id="rId12"/>
            </p:custDataLst>
          </p:nvPr>
        </p:nvSpPr>
        <p:spPr>
          <a:xfrm>
            <a:off x="5032472" y="1835010"/>
            <a:ext cx="127987" cy="127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 w="28575">
            <a:solidFill>
              <a:schemeClr val="accent1"/>
            </a:solidFill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zh-CN" alt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13"/>
            </p:custDataLst>
          </p:nvPr>
        </p:nvCxnSpPr>
        <p:spPr>
          <a:xfrm>
            <a:off x="7078980" y="1899004"/>
            <a:ext cx="2387599" cy="0"/>
          </a:xfrm>
          <a:prstGeom prst="line">
            <a:avLst/>
          </a:prstGeom>
          <a:ln w="12700"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 userDrawn="1">
            <p:custDataLst>
              <p:tags r:id="rId14"/>
            </p:custDataLst>
          </p:nvPr>
        </p:nvSpPr>
        <p:spPr>
          <a:xfrm>
            <a:off x="7021903" y="1835010"/>
            <a:ext cx="127987" cy="127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 w="28575">
            <a:solidFill>
              <a:schemeClr val="accent1"/>
            </a:solidFill>
          </a:ln>
        </p:spPr>
        <p:txBody>
          <a:bodyPr lIns="60941" tIns="30462" rIns="60941" bIns="30462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zh-CN" alt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5160459" y="1653062"/>
            <a:ext cx="1828800" cy="458644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buNone/>
              <a:defRPr sz="2000" baseline="0">
                <a:gradFill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/>
                    </a:gs>
                  </a:gsLst>
                  <a:lin ang="2700000" scaled="0"/>
                </a:gradFill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4781" r="24920" b="19796"/>
          <a:stretch>
            <a:fillRect/>
          </a:stretch>
        </p:blipFill>
        <p:spPr>
          <a:xfrm rot="20854091">
            <a:off x="4478896" y="5484463"/>
            <a:ext cx="7907506" cy="218181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453" h="3436">
                <a:moveTo>
                  <a:pt x="177" y="0"/>
                </a:moveTo>
                <a:lnTo>
                  <a:pt x="7170" y="0"/>
                </a:lnTo>
                <a:lnTo>
                  <a:pt x="12453" y="1164"/>
                </a:lnTo>
                <a:lnTo>
                  <a:pt x="11952" y="3436"/>
                </a:lnTo>
                <a:lnTo>
                  <a:pt x="0" y="801"/>
                </a:lnTo>
                <a:lnTo>
                  <a:pt x="177" y="0"/>
                </a:lnTo>
                <a:close/>
              </a:path>
            </a:pathLst>
          </a:custGeom>
        </p:spPr>
      </p:pic>
      <p:pic>
        <p:nvPicPr>
          <p:cNvPr id="9" name="图形 1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rcRect l="35541" t="31887" r="19553"/>
          <a:stretch>
            <a:fillRect/>
          </a:stretch>
        </p:blipFill>
        <p:spPr>
          <a:xfrm rot="12154088">
            <a:off x="-376450" y="5824421"/>
            <a:ext cx="5051251" cy="18529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55" h="2918">
                <a:moveTo>
                  <a:pt x="7021" y="0"/>
                </a:moveTo>
                <a:lnTo>
                  <a:pt x="7955" y="2247"/>
                </a:lnTo>
                <a:lnTo>
                  <a:pt x="6340" y="2918"/>
                </a:lnTo>
                <a:lnTo>
                  <a:pt x="0" y="2918"/>
                </a:lnTo>
                <a:lnTo>
                  <a:pt x="7021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形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234" t="25042" r="8917"/>
          <a:stretch>
            <a:fillRect/>
          </a:stretch>
        </p:blipFill>
        <p:spPr>
          <a:xfrm rot="861328" flipV="1">
            <a:off x="-532602" y="4152366"/>
            <a:ext cx="7552405" cy="347546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894" h="5473">
                <a:moveTo>
                  <a:pt x="1401" y="0"/>
                </a:moveTo>
                <a:lnTo>
                  <a:pt x="11894" y="2685"/>
                </a:lnTo>
                <a:lnTo>
                  <a:pt x="11180" y="5473"/>
                </a:lnTo>
                <a:lnTo>
                  <a:pt x="0" y="5473"/>
                </a:lnTo>
                <a:lnTo>
                  <a:pt x="1401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rcRect l="35541" t="31887" r="19553"/>
          <a:stretch>
            <a:fillRect/>
          </a:stretch>
        </p:blipFill>
        <p:spPr>
          <a:xfrm rot="1354088">
            <a:off x="7540086" y="-817125"/>
            <a:ext cx="5051251" cy="18529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55" h="2918">
                <a:moveTo>
                  <a:pt x="7021" y="0"/>
                </a:moveTo>
                <a:lnTo>
                  <a:pt x="7955" y="2247"/>
                </a:lnTo>
                <a:lnTo>
                  <a:pt x="6340" y="2918"/>
                </a:lnTo>
                <a:lnTo>
                  <a:pt x="0" y="2918"/>
                </a:lnTo>
                <a:lnTo>
                  <a:pt x="7021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0" name="图形 1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35541" t="31887" r="19553"/>
          <a:stretch>
            <a:fillRect/>
          </a:stretch>
        </p:blipFill>
        <p:spPr>
          <a:xfrm rot="20245912" flipH="1">
            <a:off x="-389945" y="-829824"/>
            <a:ext cx="5051251" cy="18529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55" h="2918">
                <a:moveTo>
                  <a:pt x="7021" y="0"/>
                </a:moveTo>
                <a:lnTo>
                  <a:pt x="7955" y="2247"/>
                </a:lnTo>
                <a:lnTo>
                  <a:pt x="6340" y="2918"/>
                </a:lnTo>
                <a:lnTo>
                  <a:pt x="0" y="2918"/>
                </a:lnTo>
                <a:lnTo>
                  <a:pt x="7021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2" name="图形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rcRect l="35541" t="31887" r="19553"/>
          <a:stretch>
            <a:fillRect/>
          </a:stretch>
        </p:blipFill>
        <p:spPr>
          <a:xfrm rot="1354088">
            <a:off x="7540086" y="-817125"/>
            <a:ext cx="5051251" cy="18529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55" h="2918">
                <a:moveTo>
                  <a:pt x="7021" y="0"/>
                </a:moveTo>
                <a:lnTo>
                  <a:pt x="7955" y="2247"/>
                </a:lnTo>
                <a:lnTo>
                  <a:pt x="6340" y="2918"/>
                </a:lnTo>
                <a:lnTo>
                  <a:pt x="0" y="2918"/>
                </a:lnTo>
                <a:lnTo>
                  <a:pt x="7021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520" y="568325"/>
            <a:ext cx="10976610" cy="76708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形 1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rcRect l="35541" t="31887" r="19553"/>
          <a:stretch>
            <a:fillRect/>
          </a:stretch>
        </p:blipFill>
        <p:spPr>
          <a:xfrm rot="1354088">
            <a:off x="7540086" y="-817125"/>
            <a:ext cx="5051251" cy="185291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55" h="2918">
                <a:moveTo>
                  <a:pt x="7021" y="0"/>
                </a:moveTo>
                <a:lnTo>
                  <a:pt x="7955" y="2247"/>
                </a:lnTo>
                <a:lnTo>
                  <a:pt x="6340" y="2918"/>
                </a:lnTo>
                <a:lnTo>
                  <a:pt x="0" y="2918"/>
                </a:lnTo>
                <a:lnTo>
                  <a:pt x="7021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234" t="25042" r="8917"/>
          <a:stretch>
            <a:fillRect/>
          </a:stretch>
        </p:blipFill>
        <p:spPr>
          <a:xfrm rot="861328" flipV="1">
            <a:off x="-532602" y="4152366"/>
            <a:ext cx="7552405" cy="347546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894" h="5473">
                <a:moveTo>
                  <a:pt x="1401" y="0"/>
                </a:moveTo>
                <a:lnTo>
                  <a:pt x="11894" y="2685"/>
                </a:lnTo>
                <a:lnTo>
                  <a:pt x="11180" y="5473"/>
                </a:lnTo>
                <a:lnTo>
                  <a:pt x="0" y="5473"/>
                </a:lnTo>
                <a:lnTo>
                  <a:pt x="1401" y="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2" name="图形 11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234" t="25042" r="8917"/>
          <a:stretch>
            <a:fillRect/>
          </a:stretch>
        </p:blipFill>
        <p:spPr>
          <a:xfrm rot="861328" flipH="1">
            <a:off x="5188350" y="-769987"/>
            <a:ext cx="7552405" cy="347546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894" h="5473">
                <a:moveTo>
                  <a:pt x="1401" y="0"/>
                </a:moveTo>
                <a:lnTo>
                  <a:pt x="11894" y="2685"/>
                </a:lnTo>
                <a:lnTo>
                  <a:pt x="11180" y="5473"/>
                </a:lnTo>
                <a:lnTo>
                  <a:pt x="0" y="5473"/>
                </a:lnTo>
                <a:lnTo>
                  <a:pt x="1401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形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6957" t="12618" r="8279" b="21240"/>
          <a:stretch>
            <a:fillRect/>
          </a:stretch>
        </p:blipFill>
        <p:spPr>
          <a:xfrm rot="21350198" flipH="1">
            <a:off x="-118594" y="-440995"/>
            <a:ext cx="12429188" cy="375473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574" h="5913">
                <a:moveTo>
                  <a:pt x="19245" y="0"/>
                </a:moveTo>
                <a:lnTo>
                  <a:pt x="19574" y="4512"/>
                </a:lnTo>
                <a:lnTo>
                  <a:pt x="328" y="5913"/>
                </a:lnTo>
                <a:lnTo>
                  <a:pt x="0" y="1401"/>
                </a:lnTo>
                <a:lnTo>
                  <a:pt x="19245" y="0"/>
                </a:lnTo>
                <a:close/>
              </a:path>
            </a:pathLst>
          </a:custGeom>
        </p:spPr>
      </p:pic>
      <p:pic>
        <p:nvPicPr>
          <p:cNvPr id="9" name="图形 8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6957" t="12618" r="8279" b="21240"/>
          <a:stretch>
            <a:fillRect/>
          </a:stretch>
        </p:blipFill>
        <p:spPr>
          <a:xfrm rot="21350198" flipV="1">
            <a:off x="-120181" y="3544265"/>
            <a:ext cx="12429188" cy="375473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574" h="5913">
                <a:moveTo>
                  <a:pt x="19245" y="0"/>
                </a:moveTo>
                <a:lnTo>
                  <a:pt x="19574" y="4512"/>
                </a:lnTo>
                <a:lnTo>
                  <a:pt x="328" y="5913"/>
                </a:lnTo>
                <a:lnTo>
                  <a:pt x="0" y="1401"/>
                </a:lnTo>
                <a:lnTo>
                  <a:pt x="19245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image" Target="../media/image17.png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image" Target="../media/image17.png"/><Relationship Id="rId2" Type="http://schemas.openxmlformats.org/officeDocument/2006/relationships/tags" Target="../tags/tag19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image" Target="../media/image17.png"/><Relationship Id="rId2" Type="http://schemas.openxmlformats.org/officeDocument/2006/relationships/tags" Target="../tags/tag196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03.xml"/><Relationship Id="rId7" Type="http://schemas.openxmlformats.org/officeDocument/2006/relationships/image" Target="../media/image19.svg"/><Relationship Id="rId6" Type="http://schemas.openxmlformats.org/officeDocument/2006/relationships/image" Target="../media/image18.png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image" Target="../media/image17.png"/><Relationship Id="rId2" Type="http://schemas.openxmlformats.org/officeDocument/2006/relationships/tags" Target="../tags/tag200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image" Target="../media/image17.png"/><Relationship Id="rId2" Type="http://schemas.openxmlformats.org/officeDocument/2006/relationships/tags" Target="../tags/tag152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image" Target="../media/image17.png"/><Relationship Id="rId2" Type="http://schemas.openxmlformats.org/officeDocument/2006/relationships/tags" Target="../tags/tag156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image" Target="../media/image17.png"/><Relationship Id="rId2" Type="http://schemas.openxmlformats.org/officeDocument/2006/relationships/tags" Target="../tags/tag160.xml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image" Target="../media/image17.png"/><Relationship Id="rId2" Type="http://schemas.openxmlformats.org/officeDocument/2006/relationships/tags" Target="../tags/tag164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image" Target="../media/image17.png"/><Relationship Id="rId2" Type="http://schemas.openxmlformats.org/officeDocument/2006/relationships/tags" Target="../tags/tag169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image" Target="../media/image17.png"/><Relationship Id="rId2" Type="http://schemas.openxmlformats.org/officeDocument/2006/relationships/tags" Target="../tags/tag174.xml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17.png"/><Relationship Id="rId2" Type="http://schemas.openxmlformats.org/officeDocument/2006/relationships/tags" Target="../tags/tag183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image" Target="../media/image17.png"/><Relationship Id="rId2" Type="http://schemas.openxmlformats.org/officeDocument/2006/relationships/tags" Target="../tags/tag188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https://photo-static-api.fotomore.com/creative/vcg/400/new/VCG211247330628.jpg" descr="templates\picture_hover\&amp;pky95109565126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191770"/>
            <a:ext cx="12042140" cy="6858000"/>
          </a:xfrm>
          <a:prstGeom prst="rect">
            <a:avLst/>
          </a:prstGeom>
        </p:spPr>
      </p:pic>
      <p:sp>
        <p:nvSpPr>
          <p:cNvPr id="7" name="标题 6" descr="7b0a20202020227461726765744d6f64756c65223a202270726f636573734f6e6c696e65466f6e7473220a7d0a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7310" y="1809115"/>
            <a:ext cx="12042140" cy="4868545"/>
          </a:xfrm>
        </p:spPr>
        <p:txBody>
          <a:bodyPr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4000">
                <a:solidFill>
                  <a:srgbClr val="4B6294"/>
                </a:solidFill>
              </a:rPr>
              <a:t>河北省健康教育与康复学会XXX专业委员会</a:t>
            </a:r>
            <a:br>
              <a:rPr lang="zh-CN" altLang="zh-CN" sz="5335">
                <a:solidFill>
                  <a:srgbClr val="4B6294"/>
                </a:solidFill>
              </a:rPr>
            </a:br>
            <a:br>
              <a:rPr lang="zh-CN" altLang="zh-CN" sz="5335">
                <a:solidFill>
                  <a:srgbClr val="4B6294"/>
                </a:solidFill>
              </a:rPr>
            </a:br>
            <a:r>
              <a:rPr lang="zh-CN" altLang="zh-CN" sz="8800">
                <a:solidFill>
                  <a:srgbClr val="4B6294"/>
                </a:solidFill>
                <a:latin typeface="金山云技术体" charset="-122"/>
                <a:ea typeface="金山云技术体" charset="-122"/>
              </a:rPr>
              <a:t>成立大会</a:t>
            </a:r>
            <a:endParaRPr lang="zh-CN" altLang="zh-CN" sz="8800">
              <a:solidFill>
                <a:srgbClr val="4B6294"/>
              </a:solidFill>
              <a:latin typeface="金山云技术体" charset="-122"/>
              <a:ea typeface="金山云技术体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74820" y="577596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5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4274820" y="577596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2" name="标题 1"/>
          <p:cNvSpPr/>
          <p:nvPr>
            <p:ph type="ctrTitle"/>
          </p:nvPr>
        </p:nvSpPr>
        <p:spPr>
          <a:xfrm>
            <a:off x="-43" y="529594"/>
            <a:ext cx="10852237" cy="441964"/>
          </a:xfrm>
        </p:spPr>
        <p:txBody>
          <a:bodyPr/>
          <a:p>
            <a:r>
              <a:rPr altLang="zh-CN">
                <a:solidFill>
                  <a:srgbClr val="4B6294"/>
                </a:solidFill>
                <a:sym typeface="+mn-ea"/>
              </a:rPr>
              <a:t>河北省健康教育与康复学会XXX专业委员会成立大会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680460" y="3045460"/>
            <a:ext cx="4831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4B6294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新任主任委员简介</a:t>
            </a:r>
            <a:r>
              <a:rPr lang="en-US" altLang="zh-CN" sz="2800">
                <a:solidFill>
                  <a:srgbClr val="4B6294"/>
                </a:solidFill>
                <a:latin typeface="金山云技术体" charset="-122"/>
                <a:ea typeface="金山云技术体" charset="-122"/>
                <a:cs typeface="金山云技术体" charset="-122"/>
              </a:rPr>
              <a:t>+</a:t>
            </a:r>
            <a:r>
              <a:rPr lang="zh-CN" altLang="en-US" sz="2800">
                <a:solidFill>
                  <a:srgbClr val="4B6294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照片</a:t>
            </a:r>
            <a:endParaRPr lang="zh-CN" altLang="en-US" sz="2800">
              <a:solidFill>
                <a:srgbClr val="4B6294"/>
              </a:solidFill>
              <a:latin typeface="金山云技术体" charset="-122"/>
              <a:ea typeface="金山云技术体" charset="-122"/>
              <a:cs typeface="金山云技术体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4274820" y="577596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2" name="标题 1"/>
          <p:cNvSpPr/>
          <p:nvPr>
            <p:ph type="ctrTitle"/>
          </p:nvPr>
        </p:nvSpPr>
        <p:spPr>
          <a:xfrm>
            <a:off x="-43" y="529594"/>
            <a:ext cx="10852237" cy="441964"/>
          </a:xfrm>
        </p:spPr>
        <p:txBody>
          <a:bodyPr/>
          <a:p>
            <a:r>
              <a:rPr altLang="zh-CN">
                <a:solidFill>
                  <a:srgbClr val="4B6294"/>
                </a:solidFill>
                <a:sym typeface="+mn-ea"/>
              </a:rPr>
              <a:t>河北省健康教育与康复学会XXX专业委员会成立大会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749384" y="2713213"/>
            <a:ext cx="6691966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6000" b="1" dirty="0" smtClean="0">
                <a:solidFill>
                  <a:srgbClr val="23527D"/>
                </a:solidFill>
                <a:effectLst/>
                <a:latin typeface="金山云技术体" charset="-122"/>
                <a:ea typeface="金山云技术体" charset="-122"/>
              </a:rPr>
              <a:t>主任委员提名秘书</a:t>
            </a:r>
            <a:endParaRPr lang="zh-CN" altLang="en-US" sz="6000" b="1" dirty="0" smtClean="0">
              <a:solidFill>
                <a:srgbClr val="23527D"/>
              </a:solidFill>
              <a:effectLst/>
              <a:latin typeface="金山云技术体" charset="-122"/>
              <a:ea typeface="金山云技术体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4274820" y="577596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82040" y="1437005"/>
            <a:ext cx="10314940" cy="39839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indent="0" algn="ctr" fontAlgn="auto"/>
            <a:r>
              <a:rPr lang="zh-CN" sz="6000" b="1">
                <a:solidFill>
                  <a:srgbClr val="4B6294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祝贺</a:t>
            </a:r>
            <a:r>
              <a:rPr lang="en-US" altLang="zh-CN" sz="6000" b="1">
                <a:solidFill>
                  <a:srgbClr val="4B6294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 </a:t>
            </a:r>
            <a:endParaRPr lang="zh-CN" sz="6000" b="1">
              <a:solidFill>
                <a:srgbClr val="4B6294"/>
              </a:solidFill>
              <a:latin typeface="金山云技术体" charset="-122"/>
              <a:ea typeface="金山云技术体" charset="-122"/>
              <a:cs typeface="金山云技术体" charset="-122"/>
              <a:sym typeface="+mn-ea"/>
            </a:endParaRPr>
          </a:p>
          <a:p>
            <a:pPr indent="0" algn="ctr" fontAlgn="auto"/>
            <a:r>
              <a:rPr altLang="zh-CN" sz="6000" b="1">
                <a:solidFill>
                  <a:srgbClr val="4B6294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河北省健康教育与康复学会XXX专业委员会</a:t>
            </a:r>
            <a:endParaRPr altLang="zh-CN" sz="6000" b="1">
              <a:solidFill>
                <a:srgbClr val="4B6294"/>
              </a:solidFill>
              <a:latin typeface="金山云技术体" charset="-122"/>
              <a:ea typeface="金山云技术体" charset="-122"/>
              <a:cs typeface="金山云技术体" charset="-122"/>
              <a:sym typeface="+mn-ea"/>
            </a:endParaRPr>
          </a:p>
          <a:p>
            <a:pPr indent="0" algn="ctr" fontAlgn="auto"/>
            <a:r>
              <a:rPr lang="zh-CN" sz="6000" b="1">
                <a:solidFill>
                  <a:srgbClr val="4B6294"/>
                </a:solidFill>
                <a:latin typeface="金山云技术体" charset="-122"/>
                <a:ea typeface="金山云技术体" charset="-122"/>
                <a:cs typeface="金山云技术体" charset="-122"/>
                <a:sym typeface="+mn-ea"/>
              </a:rPr>
              <a:t>成立‼</a:t>
            </a:r>
            <a:endParaRPr lang="zh-CN" sz="6000" b="1" dirty="0">
              <a:solidFill>
                <a:srgbClr val="4B62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金山云技术体" charset="-122"/>
              <a:ea typeface="金山云技术体" charset="-122"/>
              <a:cs typeface="金山云技术体" charset="-122"/>
              <a:sym typeface="+mn-ea"/>
            </a:endParaRPr>
          </a:p>
        </p:txBody>
      </p:sp>
      <p:pic>
        <p:nvPicPr>
          <p:cNvPr id="4" name="图片 3" descr="3b32313535323836323b70df82b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8510" y="791845"/>
            <a:ext cx="1172210" cy="117221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4274820" y="577596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2" name="标题 1"/>
          <p:cNvSpPr/>
          <p:nvPr>
            <p:ph type="ctrTitle"/>
          </p:nvPr>
        </p:nvSpPr>
        <p:spPr>
          <a:xfrm>
            <a:off x="-43" y="529594"/>
            <a:ext cx="10852237" cy="441964"/>
          </a:xfrm>
        </p:spPr>
        <p:txBody>
          <a:bodyPr/>
          <a:p>
            <a:r>
              <a:rPr altLang="zh-CN">
                <a:solidFill>
                  <a:srgbClr val="4B6294"/>
                </a:solidFill>
                <a:sym typeface="+mn-ea"/>
              </a:rPr>
              <a:t>河北省健康教育与康复学会XXX专业委员会成立大会</a:t>
            </a:r>
            <a:endParaRPr lang="zh-CN" altLang="zh-CN">
              <a:solidFill>
                <a:srgbClr val="4B6294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893529" y="2878948"/>
            <a:ext cx="6691966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indent="0" algn="ctr" fontAlgn="auto"/>
            <a:r>
              <a:rPr lang="zh-CN" altLang="zh-CN" sz="6600" b="1" dirty="0" smtClean="0">
                <a:solidFill>
                  <a:srgbClr val="4B6294"/>
                </a:solidFill>
                <a:effectLst/>
                <a:latin typeface="金山云技术体" charset="-122"/>
                <a:ea typeface="金山云技术体" charset="-122"/>
              </a:rPr>
              <a:t>领</a:t>
            </a:r>
            <a:r>
              <a:rPr lang="en-US" altLang="zh-CN" sz="6600" b="1" dirty="0" smtClean="0">
                <a:solidFill>
                  <a:srgbClr val="4B6294"/>
                </a:solidFill>
                <a:effectLst/>
                <a:latin typeface="金山云技术体" charset="-122"/>
                <a:ea typeface="金山云技术体" charset="-122"/>
              </a:rPr>
              <a:t> </a:t>
            </a:r>
            <a:r>
              <a:rPr lang="zh-CN" altLang="zh-CN" sz="6600" b="1" dirty="0" smtClean="0">
                <a:solidFill>
                  <a:srgbClr val="4B6294"/>
                </a:solidFill>
                <a:effectLst/>
                <a:latin typeface="金山云技术体" charset="-122"/>
                <a:ea typeface="金山云技术体" charset="-122"/>
              </a:rPr>
              <a:t>导</a:t>
            </a:r>
            <a:r>
              <a:rPr lang="en-US" altLang="zh-CN" sz="6600" b="1" dirty="0" smtClean="0">
                <a:solidFill>
                  <a:srgbClr val="4B6294"/>
                </a:solidFill>
                <a:effectLst/>
                <a:latin typeface="金山云技术体" charset="-122"/>
                <a:ea typeface="金山云技术体" charset="-122"/>
              </a:rPr>
              <a:t> </a:t>
            </a:r>
            <a:r>
              <a:rPr lang="zh-CN" altLang="en-US" sz="6600" b="1" dirty="0" smtClean="0">
                <a:solidFill>
                  <a:srgbClr val="4B6294"/>
                </a:solidFill>
                <a:effectLst/>
                <a:latin typeface="金山云技术体" charset="-122"/>
                <a:ea typeface="金山云技术体" charset="-122"/>
              </a:rPr>
              <a:t>致</a:t>
            </a:r>
            <a:r>
              <a:rPr lang="en-US" altLang="zh-CN" sz="6600" b="1" dirty="0" smtClean="0">
                <a:solidFill>
                  <a:srgbClr val="4B6294"/>
                </a:solidFill>
                <a:effectLst/>
                <a:latin typeface="金山云技术体" charset="-122"/>
                <a:ea typeface="金山云技术体" charset="-122"/>
              </a:rPr>
              <a:t> </a:t>
            </a:r>
            <a:r>
              <a:rPr lang="zh-CN" altLang="en-US" sz="6600" b="1" dirty="0" smtClean="0">
                <a:solidFill>
                  <a:srgbClr val="4B6294"/>
                </a:solidFill>
                <a:effectLst/>
                <a:latin typeface="金山云技术体" charset="-122"/>
                <a:ea typeface="金山云技术体" charset="-122"/>
              </a:rPr>
              <a:t>辞</a:t>
            </a:r>
            <a:endParaRPr lang="zh-CN" altLang="en-US" sz="6600" b="1" dirty="0" smtClean="0">
              <a:solidFill>
                <a:srgbClr val="4B6294"/>
              </a:solidFill>
              <a:effectLst/>
              <a:latin typeface="金山云技术体" charset="-122"/>
              <a:ea typeface="金山云技术体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4274820" y="577596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2" name="标题 1"/>
          <p:cNvSpPr/>
          <p:nvPr>
            <p:ph type="ctrTitle"/>
          </p:nvPr>
        </p:nvSpPr>
        <p:spPr>
          <a:xfrm>
            <a:off x="-43" y="529594"/>
            <a:ext cx="10852237" cy="441964"/>
          </a:xfrm>
        </p:spPr>
        <p:txBody>
          <a:bodyPr/>
          <a:p>
            <a:r>
              <a:rPr altLang="zh-CN">
                <a:solidFill>
                  <a:srgbClr val="4B6294"/>
                </a:solidFill>
                <a:sym typeface="+mn-ea"/>
              </a:rPr>
              <a:t>河北省健康教育与康复学会XXX专业委员会成立大会</a:t>
            </a:r>
            <a:endParaRPr lang="zh-CN" altLang="zh-CN">
              <a:solidFill>
                <a:srgbClr val="4B6294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839595" y="2897505"/>
            <a:ext cx="83204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 spc="300" dirty="0">
                <a:solidFill>
                  <a:srgbClr val="4B6294"/>
                </a:solidFill>
                <a:latin typeface="金山云技术体" charset="-122"/>
                <a:ea typeface="金山云技术体" charset="-122"/>
                <a:cs typeface="+mn-ea"/>
                <a:sym typeface="+mn-lt"/>
              </a:rPr>
              <a:t>河北省健康教育与康复学会关于同意二级分会成立红头文</a:t>
            </a:r>
            <a:endParaRPr lang="zh-CN" altLang="en-US" sz="2800" b="1" spc="300" dirty="0">
              <a:solidFill>
                <a:srgbClr val="4B6294"/>
              </a:solidFill>
              <a:latin typeface="金山云技术体" charset="-122"/>
              <a:ea typeface="金山云技术体" charset="-122"/>
              <a:cs typeface="+mn-ea"/>
              <a:sym typeface="+mn-lt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4274820" y="577596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2" name="标题 1"/>
          <p:cNvSpPr/>
          <p:nvPr>
            <p:ph type="ctrTitle"/>
          </p:nvPr>
        </p:nvSpPr>
        <p:spPr>
          <a:xfrm>
            <a:off x="-43" y="529594"/>
            <a:ext cx="10852237" cy="441964"/>
          </a:xfrm>
        </p:spPr>
        <p:txBody>
          <a:bodyPr/>
          <a:p>
            <a:r>
              <a:rPr altLang="zh-CN">
                <a:solidFill>
                  <a:srgbClr val="4B6294"/>
                </a:solidFill>
                <a:sym typeface="+mn-ea"/>
              </a:rPr>
              <a:t>河北省健康教育与康复学会XXX专业委员会成立大会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750019" y="2694163"/>
            <a:ext cx="6691966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zh-CN" sz="6600" b="1" dirty="0" smtClean="0">
                <a:solidFill>
                  <a:srgbClr val="4B6294"/>
                </a:solidFill>
                <a:effectLst/>
                <a:latin typeface="金山云技术体" charset="-122"/>
                <a:ea typeface="金山云技术体" charset="-122"/>
              </a:rPr>
              <a:t>委员会选举环节</a:t>
            </a:r>
            <a:endParaRPr lang="zh-CN" altLang="zh-CN" sz="6600" b="1" dirty="0" smtClean="0">
              <a:solidFill>
                <a:srgbClr val="4B6294"/>
              </a:solidFill>
              <a:effectLst/>
              <a:latin typeface="金山云技术体" charset="-122"/>
              <a:ea typeface="金山云技术体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https://photo-static-api.fotomore.com/creative/vcg/400/new/VCG211247330628.jpg" descr="templates\picture_hover\&amp;pky95109565126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191770"/>
            <a:ext cx="1204214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74820" y="620014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543560" y="295825"/>
            <a:ext cx="11105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algn="ctr"/>
            <a:r>
              <a:rPr lang="zh-CN" sz="32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河北省健康教育与康复学会</a:t>
            </a:r>
            <a:r>
              <a:rPr lang="zh-CN" sz="3200" b="1" dirty="0">
                <a:solidFill>
                  <a:srgbClr val="4B6294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××</a:t>
            </a:r>
            <a:r>
              <a:rPr lang="zh-CN" sz="32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专业委员会</a:t>
            </a:r>
            <a:endParaRPr lang="zh-CN" sz="3200" b="1" dirty="0">
              <a:solidFill>
                <a:srgbClr val="4B629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/>
            <a:endParaRPr lang="zh-CN" sz="2400" b="1" dirty="0">
              <a:solidFill>
                <a:srgbClr val="4B629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/>
            <a:r>
              <a:rPr lang="zh-CN" sz="2400" b="1" dirty="0">
                <a:solidFill>
                  <a:srgbClr val="4B629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委员（姓名笔画排序）</a:t>
            </a:r>
            <a:endParaRPr lang="zh-CN" sz="2400" b="1" dirty="0">
              <a:solidFill>
                <a:srgbClr val="4B629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6"/>
            </p:custDataLst>
          </p:nvPr>
        </p:nvGraphicFramePr>
        <p:xfrm>
          <a:off x="1250950" y="1818640"/>
          <a:ext cx="9493250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570"/>
                <a:gridCol w="341630"/>
                <a:gridCol w="751840"/>
                <a:gridCol w="340995"/>
                <a:gridCol w="752475"/>
                <a:gridCol w="341630"/>
                <a:gridCol w="750570"/>
                <a:gridCol w="341630"/>
                <a:gridCol w="751205"/>
                <a:gridCol w="340995"/>
                <a:gridCol w="750570"/>
                <a:gridCol w="342265"/>
                <a:gridCol w="751840"/>
                <a:gridCol w="340995"/>
                <a:gridCol w="751840"/>
                <a:gridCol w="341630"/>
                <a:gridCol w="750570"/>
              </a:tblGrid>
              <a:tr h="271780"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40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40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sz="1400" b="1">
                          <a:solidFill>
                            <a:srgbClr val="4B629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××</a:t>
                      </a: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78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40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4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b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https://photo-static-api.fotomore.com/creative/vcg/400/new/VCG211247330628.jpg" descr="templates\picture_hover\&amp;pky95109565126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191770"/>
            <a:ext cx="1204214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74820" y="620014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687070" y="267250"/>
            <a:ext cx="11105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algn="ctr"/>
            <a:r>
              <a:rPr lang="zh-CN" sz="32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河北省健康教育与康复学会</a:t>
            </a:r>
            <a:r>
              <a:rPr lang="zh-CN" sz="3200" b="1" dirty="0">
                <a:solidFill>
                  <a:srgbClr val="4B6294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××</a:t>
            </a:r>
            <a:r>
              <a:rPr lang="zh-CN" sz="32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专业委员会</a:t>
            </a:r>
            <a:endParaRPr lang="zh-CN" sz="2400" b="1" dirty="0">
              <a:solidFill>
                <a:srgbClr val="4B629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/>
            <a:endParaRPr lang="zh-CN" altLang="en-US" sz="2400" b="1" dirty="0">
              <a:solidFill>
                <a:srgbClr val="4B629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/>
            <a:r>
              <a:rPr lang="zh-CN" altLang="en-US" sz="24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常务</a:t>
            </a:r>
            <a:r>
              <a:rPr lang="zh-CN" sz="24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委员（姓名笔画排序）</a:t>
            </a:r>
            <a:endParaRPr lang="zh-CN" sz="2400" b="1" dirty="0">
              <a:solidFill>
                <a:srgbClr val="4B629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6"/>
            </p:custDataLst>
          </p:nvPr>
        </p:nvGraphicFramePr>
        <p:xfrm>
          <a:off x="570794" y="1977987"/>
          <a:ext cx="10994014" cy="394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/>
                <a:gridCol w="646724"/>
                <a:gridCol w="646724"/>
                <a:gridCol w="646724"/>
                <a:gridCol w="646724"/>
                <a:gridCol w="646724"/>
                <a:gridCol w="646724"/>
                <a:gridCol w="646724"/>
                <a:gridCol w="647065"/>
                <a:gridCol w="646383"/>
                <a:gridCol w="646724"/>
                <a:gridCol w="646724"/>
                <a:gridCol w="646724"/>
                <a:gridCol w="646724"/>
                <a:gridCol w="646724"/>
                <a:gridCol w="646724"/>
                <a:gridCol w="646724"/>
              </a:tblGrid>
              <a:tr h="563245"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b="1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×</a:t>
                      </a: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245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 dirty="0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245"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b="1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×</a:t>
                      </a: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r>
                        <a:rPr lang="zh-CN" altLang="en-US" sz="1600" dirty="0">
                          <a:solidFill>
                            <a:srgbClr val="4B6294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××</a:t>
                      </a:r>
                      <a:endParaRPr lang="zh-CN" altLang="en-US" sz="1600" b="1" dirty="0">
                        <a:solidFill>
                          <a:srgbClr val="4B6294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245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 dirty="0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245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 dirty="0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245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 dirty="0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245"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 dirty="0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en-US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dist">
                        <a:buNone/>
                      </a:pPr>
                      <a:endParaRPr lang="zh-CN" altLang="en-US" sz="1600" b="1">
                        <a:solidFill>
                          <a:srgbClr val="4B629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b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>
                      <a:solidFill>
                        <a:schemeClr val="tx1"/>
                      </a:solidFill>
                      <a:prstDash val="solid"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https://photo-static-api.fotomore.com/creative/vcg/400/new/VCG211247330628.jpg" descr="templates\picture_hover\&amp;pky95109565126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191770"/>
            <a:ext cx="1204214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74820" y="620014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543560" y="258360"/>
            <a:ext cx="11105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algn="ctr"/>
            <a:r>
              <a:rPr lang="zh-CN" sz="32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河北省健康教育与康复学会</a:t>
            </a:r>
            <a:r>
              <a:rPr lang="zh-CN" sz="3200" b="1" dirty="0">
                <a:solidFill>
                  <a:srgbClr val="4B6294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××</a:t>
            </a:r>
            <a:r>
              <a:rPr lang="zh-CN" sz="32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专业委员会</a:t>
            </a:r>
            <a:endParaRPr lang="zh-CN" sz="2400" b="1" dirty="0">
              <a:solidFill>
                <a:srgbClr val="4B629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/>
            <a:endParaRPr lang="zh-CN" sz="2400" b="1" dirty="0">
              <a:solidFill>
                <a:srgbClr val="4B629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/>
            <a:r>
              <a:rPr lang="zh-CN" altLang="en-US" sz="24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副主任</a:t>
            </a:r>
            <a:r>
              <a:rPr lang="zh-CN" sz="24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委员（姓名笔画排序）</a:t>
            </a:r>
            <a:endParaRPr lang="zh-CN" sz="2400" b="1" dirty="0">
              <a:solidFill>
                <a:srgbClr val="4B629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9595" y="2527300"/>
            <a:ext cx="8185150" cy="1499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2365375" y="2527300"/>
            <a:ext cx="204470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indent="0" algn="ctr" fontAlgn="auto"/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r>
              <a:rPr lang="en-US" altLang="zh-CN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   </a:t>
            </a:r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endParaRPr lang="zh-CN" altLang="en-US" sz="3200" b="1" dirty="0" smtClean="0">
              <a:solidFill>
                <a:srgbClr val="23527D"/>
              </a:solidFill>
              <a:effectLst/>
              <a:latin typeface="金山云技术体" charset="-122"/>
              <a:ea typeface="金山云技术体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613785" y="4057650"/>
            <a:ext cx="204470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indent="0" algn="ctr" fontAlgn="auto"/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r>
              <a:rPr lang="en-US" altLang="zh-CN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   </a:t>
            </a:r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endParaRPr lang="zh-CN" altLang="en-US" sz="3200" b="1" dirty="0" smtClean="0">
              <a:solidFill>
                <a:srgbClr val="23527D"/>
              </a:solidFill>
              <a:effectLst/>
              <a:latin typeface="金山云技术体" charset="-122"/>
              <a:ea typeface="金山云技术体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4909820" y="2527300"/>
            <a:ext cx="204470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indent="0" algn="ctr" fontAlgn="auto"/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r>
              <a:rPr lang="en-US" altLang="zh-CN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   </a:t>
            </a:r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endParaRPr lang="zh-CN" altLang="en-US" sz="3200" b="1" dirty="0" smtClean="0">
              <a:solidFill>
                <a:srgbClr val="23527D"/>
              </a:solidFill>
              <a:effectLst/>
              <a:latin typeface="金山云技术体" charset="-122"/>
              <a:ea typeface="金山云技术体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6522720" y="4057650"/>
            <a:ext cx="204470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indent="0" algn="ctr" fontAlgn="auto"/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r>
              <a:rPr lang="en-US" altLang="zh-CN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   </a:t>
            </a:r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endParaRPr lang="zh-CN" altLang="en-US" sz="3200" b="1" dirty="0" smtClean="0">
              <a:solidFill>
                <a:srgbClr val="23527D"/>
              </a:solidFill>
              <a:effectLst/>
              <a:latin typeface="金山云技术体" charset="-122"/>
              <a:ea typeface="金山云技术体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7828915" y="2527300"/>
            <a:ext cx="204470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indent="0" algn="ctr" fontAlgn="auto"/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r>
              <a:rPr lang="en-US" altLang="zh-CN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   </a:t>
            </a:r>
            <a:r>
              <a:rPr lang="zh-CN" altLang="en-US" sz="3200" b="1" dirty="0" smtClean="0">
                <a:solidFill>
                  <a:srgbClr val="23527D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endParaRPr lang="zh-CN" altLang="en-US" sz="3200" b="1" dirty="0" smtClean="0">
              <a:solidFill>
                <a:srgbClr val="23527D"/>
              </a:solidFill>
              <a:effectLst/>
              <a:latin typeface="金山云技术体" charset="-122"/>
              <a:ea typeface="金山云技术体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https://photo-static-api.fotomore.com/creative/vcg/400/new/VCG211247330628.jpg" descr="templates\picture_hover\&amp;pky95109565126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" y="191770"/>
            <a:ext cx="1204214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274820" y="620014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543560" y="258360"/>
            <a:ext cx="11105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algn="ctr"/>
            <a:r>
              <a:rPr lang="zh-CN" sz="32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河北省健康教育与康复学会</a:t>
            </a:r>
            <a:r>
              <a:rPr lang="zh-CN" sz="3200" b="1" dirty="0">
                <a:solidFill>
                  <a:srgbClr val="4B6294"/>
                </a:solidFill>
                <a:effectLst/>
                <a:latin typeface="Arial" panose="020B0604020202020204" pitchFamily="34" charset="0"/>
                <a:ea typeface="微软雅黑" panose="020B0503020204020204" charset="-122"/>
              </a:rPr>
              <a:t>××</a:t>
            </a:r>
            <a:r>
              <a:rPr lang="zh-CN" sz="32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专业委员会</a:t>
            </a:r>
            <a:endParaRPr lang="zh-CN" sz="2400" b="1" dirty="0">
              <a:solidFill>
                <a:srgbClr val="4B629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/>
            <a:endParaRPr lang="zh-CN" sz="2400" b="1" dirty="0">
              <a:solidFill>
                <a:srgbClr val="4B629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/>
            <a:r>
              <a:rPr lang="zh-CN" altLang="en-US" sz="24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主任</a:t>
            </a:r>
            <a:r>
              <a:rPr lang="zh-CN" sz="2400" b="1" dirty="0">
                <a:solidFill>
                  <a:srgbClr val="4B6294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委员</a:t>
            </a:r>
            <a:endParaRPr lang="zh-CN" sz="2400" b="1" dirty="0">
              <a:solidFill>
                <a:srgbClr val="4B6294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9595" y="2527300"/>
            <a:ext cx="8185150" cy="1499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750019" y="2769728"/>
            <a:ext cx="6691966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indent="0" algn="ctr" fontAlgn="auto"/>
            <a:r>
              <a:rPr lang="zh-CN" altLang="en-US" sz="6000" b="1" dirty="0" smtClean="0">
                <a:solidFill>
                  <a:srgbClr val="4B6294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r>
              <a:rPr lang="en-US" altLang="zh-CN" sz="6000" b="1" dirty="0" smtClean="0">
                <a:solidFill>
                  <a:srgbClr val="4B6294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   </a:t>
            </a:r>
            <a:r>
              <a:rPr lang="zh-CN" altLang="en-US" sz="6000" b="1" dirty="0" smtClean="0">
                <a:solidFill>
                  <a:srgbClr val="4B6294"/>
                </a:solidFill>
                <a:effectLst/>
                <a:latin typeface="Arial" panose="020B0604020202020204" pitchFamily="34" charset="0"/>
                <a:ea typeface="金山云技术体" charset="-122"/>
              </a:rPr>
              <a:t>×</a:t>
            </a:r>
            <a:endParaRPr lang="zh-CN" altLang="en-US" sz="6000" b="1" dirty="0" smtClean="0">
              <a:solidFill>
                <a:srgbClr val="4B6294"/>
              </a:solidFill>
              <a:effectLst/>
              <a:latin typeface="Arial" panose="020B0604020202020204" pitchFamily="34" charset="0"/>
              <a:ea typeface="金山云技术体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4274820" y="5775960"/>
            <a:ext cx="3929380" cy="657860"/>
            <a:chOff x="7333" y="8428"/>
            <a:chExt cx="6188" cy="1036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450" t="2383" r="2242" b="2442"/>
            <a:stretch>
              <a:fillRect/>
            </a:stretch>
          </p:blipFill>
          <p:spPr>
            <a:xfrm>
              <a:off x="7546" y="8613"/>
              <a:ext cx="712" cy="712"/>
            </a:xfrm>
            <a:prstGeom prst="ellipse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7333" y="8428"/>
              <a:ext cx="6188" cy="1036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2D8F5"/>
                  </a:solidFill>
                </a14:hiddenFill>
              </a:ext>
            </a:extLst>
          </p:spPr>
          <p:txBody>
            <a:bodyPr wrap="square">
              <a:noAutofit/>
            </a:bodyPr>
            <a:p>
              <a:pPr indent="0" algn="ctr" fontAlgn="auto">
                <a:lnSpc>
                  <a:spcPct val="150000"/>
                </a:lnSpc>
              </a:pPr>
              <a:r>
                <a:rPr lang="en-US" sz="1600">
                  <a:solidFill>
                    <a:schemeClr val="tx1"/>
                  </a:solidFill>
                  <a:latin typeface="叶根友毛笔行书2.0版" panose="02010601030101010101" charset="-122"/>
                  <a:ea typeface="叶根友毛笔行书2.0版" panose="02010601030101010101" charset="-122"/>
                  <a:cs typeface="楷体_GB2312" panose="02010609030101010101" charset="-122"/>
                </a:rPr>
                <a:t>河北省健康教育与康复学会</a:t>
              </a:r>
              <a:endParaRPr lang="en-US" sz="1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endParaRPr>
            </a:p>
            <a:p>
              <a:pPr indent="0" algn="ctr" fontAlgn="auto">
                <a:lnSpc>
                  <a:spcPct val="150000"/>
                </a:lnSpc>
              </a:pPr>
              <a:r>
                <a:rPr lang="en-US" sz="900">
                  <a:solidFill>
                    <a:schemeClr val="tx1"/>
                  </a:solidFill>
                  <a:latin typeface="+mj-lt"/>
                  <a:ea typeface="楷体_GB2312" panose="02010609030101010101" charset="-122"/>
                  <a:cs typeface="+mj-lt"/>
                </a:rPr>
                <a:t>Hebei Society of Health Education and Rehabilitation</a:t>
              </a:r>
              <a:endParaRPr lang="en-US" altLang="en-US" sz="900">
                <a:solidFill>
                  <a:schemeClr val="tx1"/>
                </a:solidFill>
                <a:latin typeface="+mj-lt"/>
                <a:ea typeface="楷体_GB2312" panose="02010609030101010101" charset="-122"/>
                <a:cs typeface="+mj-lt"/>
              </a:endParaRPr>
            </a:p>
          </p:txBody>
        </p:sp>
      </p:grpSp>
      <p:sp>
        <p:nvSpPr>
          <p:cNvPr id="2" name="标题 1"/>
          <p:cNvSpPr/>
          <p:nvPr>
            <p:ph type="ctrTitle"/>
          </p:nvPr>
        </p:nvSpPr>
        <p:spPr>
          <a:xfrm>
            <a:off x="-43" y="529594"/>
            <a:ext cx="10852237" cy="441964"/>
          </a:xfrm>
        </p:spPr>
        <p:txBody>
          <a:bodyPr/>
          <a:p>
            <a:r>
              <a:rPr altLang="zh-CN">
                <a:solidFill>
                  <a:srgbClr val="4B6294"/>
                </a:solidFill>
                <a:sym typeface="+mn-ea"/>
              </a:rPr>
              <a:t>河北省健康教育与康复学会XXX专业委员会成立大会</a:t>
            </a:r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749384" y="2713213"/>
            <a:ext cx="6691966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6000" b="1" dirty="0" smtClean="0">
                <a:solidFill>
                  <a:srgbClr val="4B6294"/>
                </a:solidFill>
                <a:effectLst/>
                <a:latin typeface="金山云技术体" charset="-122"/>
                <a:ea typeface="金山云技术体" charset="-122"/>
              </a:rPr>
              <a:t>新任主任委员致辞</a:t>
            </a:r>
            <a:endParaRPr lang="zh-CN" altLang="en-US" sz="6000" b="1" dirty="0" smtClean="0">
              <a:solidFill>
                <a:srgbClr val="4B6294"/>
              </a:solidFill>
              <a:effectLst/>
              <a:latin typeface="金山云技术体" charset="-122"/>
              <a:ea typeface="金山云技术体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2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85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850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TEMPLATE_CATEGORY" val="custom"/>
  <p:tag name="KSO_WM_TEMPLATE_INDEX" val="20206850"/>
  <p:tag name="KSO_WM_TAG_VERSION" val="1.0"/>
  <p:tag name="KSO_WM_BEAUTIFY_FLAG" val="#wm#"/>
  <p:tag name="KSO_WM_TEMPLATE_THUMBS_INDEX" val="1、4、7、8、9、10、13、18、19、20、21、22、24、25、26、27、29"/>
  <p:tag name="KSO_WM_TEMPLATE_SUBCATEGORY" val="0"/>
  <p:tag name="KSO_WM_TEMPLATE_MASTER_TYPE" val="1"/>
  <p:tag name="KSO_WM_TEMPLATE_COLOR_TYPE" val="1"/>
  <p:tag name="KSO_WM_TEMPLATE_MASTER_THUMB_INDEX" val="12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850_1*a*1"/>
  <p:tag name="KSO_WM_TEMPLATE_CATEGORY" val="custom"/>
  <p:tag name="KSO_WM_TEMPLATE_INDEX" val="20206850"/>
  <p:tag name="KSO_WM_UNIT_LAYERLEVEL" val="1"/>
  <p:tag name="KSO_WM_TAG_VERSION" val="1.0"/>
  <p:tag name="KSO_WM_BEAUTIFY_FLAG" val=""/>
  <p:tag name="KSO_WM_UNIT_PRESET_TEXT" val="活动策划PPT"/>
  <p:tag name="KSO_WM_UNIT_TEXT_FILL_FORE_SCHEMECOLOR_INDEX_1_BRIGHTNESS" val="0.6"/>
  <p:tag name="KSO_WM_UNIT_TEXT_FILL_FORE_SCHEMECOLOR_INDEX_1" val="10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10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45"/>
  <p:tag name="KSO_WM_UNIT_TEXT_FILL_GRADIENT_Direction" val="0"/>
  <p:tag name="KSO_WM_UNIT_TEXT_FILL_TYPE" val="3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UNIT_TABLE_BEAUTIFY" val="smartTable{04204a77-bbad-47a8-87c6-0c790c9e4f6e}"/>
  <p:tag name="TABLE_ENDDRAG_ORIGIN_RECT" val="678*354"/>
  <p:tag name="TABLE_ENDDRAG_RECT" val="98*151*678*355"/>
  <p:tag name="KSO_WM_BEAUTIFY_FLAG" val="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UNIT_TABLE_BEAUTIFY" val="smartTable{48d94f53-e065-4152-ad9b-c8dc6e82d3f7}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6850"/>
</p:tagLst>
</file>

<file path=ppt/tags/tag204.xml><?xml version="1.0" encoding="utf-8"?>
<p:tagLst xmlns:p="http://schemas.openxmlformats.org/presentationml/2006/main">
  <p:tag name="COMMONDATA" val="eyJoZGlkIjoiMTA2NjgwMWUzNDUwMmExMmZlY2RjY2I3OGUwZDE1MjIifQ=="/>
  <p:tag name="KSO_WPP_MARK_KEY" val="da111e19-bdd2-4824-a7da-b760594d4a5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  <p:tag name="KSO_WM_UNIT_BK_DARK_LIGHT" val="2"/>
</p:tagLst>
</file>

<file path=ppt/tags/tag9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BA1130"/>
      </a:accent1>
      <a:accent2>
        <a:srgbClr val="C04B3A"/>
      </a:accent2>
      <a:accent3>
        <a:srgbClr val="C56C4A"/>
      </a:accent3>
      <a:accent4>
        <a:srgbClr val="C88961"/>
      </a:accent4>
      <a:accent5>
        <a:srgbClr val="CDA47D"/>
      </a:accent5>
      <a:accent6>
        <a:srgbClr val="D4BC9C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1265</Words>
  <Application>WPS 演示</Application>
  <PresentationFormat>宽屏</PresentationFormat>
  <Paragraphs>184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汉仪旗黑-85S</vt:lpstr>
      <vt:lpstr>黑体</vt:lpstr>
      <vt:lpstr>金山云技术体</vt:lpstr>
      <vt:lpstr>叶根友毛笔行书2.0版</vt:lpstr>
      <vt:lpstr>楷体_GB2312</vt:lpstr>
      <vt:lpstr>Arial Unicode MS</vt:lpstr>
      <vt:lpstr>Office 主题</vt:lpstr>
      <vt:lpstr>1_Office 主题​​</vt:lpstr>
      <vt:lpstr>河北省健康教育与康复学会XXX专业委员会  成立大会</vt:lpstr>
      <vt:lpstr>河北省健康教育与康复学会XXX专业委员会成立大会</vt:lpstr>
      <vt:lpstr>河北省健康教育与康复学会XXX专业委员会成立大会</vt:lpstr>
      <vt:lpstr>河北省健康教育与康复学会XXX专业委员会成立大会</vt:lpstr>
      <vt:lpstr>PowerPoint 演示文稿</vt:lpstr>
      <vt:lpstr>PowerPoint 演示文稿</vt:lpstr>
      <vt:lpstr>PowerPoint 演示文稿</vt:lpstr>
      <vt:lpstr>PowerPoint 演示文稿</vt:lpstr>
      <vt:lpstr>河北省健康教育与康复学会XXX专业委员会成立大会</vt:lpstr>
      <vt:lpstr>河北省健康教育与康复学会XXX专业委员会成立大会</vt:lpstr>
      <vt:lpstr>河北省健康教育与康复学会XXX专业委员会成立大会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晓晓</cp:lastModifiedBy>
  <cp:revision>10</cp:revision>
  <dcterms:created xsi:type="dcterms:W3CDTF">2023-04-26T07:28:00Z</dcterms:created>
  <dcterms:modified xsi:type="dcterms:W3CDTF">2023-05-09T07:53:37Z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F334B6720880482A88859DC038B26185_12</vt:lpwstr>
  </property>
  <property fmtid="{D5CDD505-2E9C-101B-9397-08002B2CF9AE}" pid="3" name="KSOProductBuildVer">
    <vt:lpwstr>2052-11.1.0.14309</vt:lpwstr>
  </property>
</Properties>
</file>